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2BF91-9244-43ED-8CE7-7B167B3DBA18}">
  <a:tblStyle styleId="{A7C2BF91-9244-43ED-8CE7-7B167B3DB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605" autoAdjust="0"/>
    <p:restoredTop sz="94660"/>
  </p:normalViewPr>
  <p:slideViewPr>
    <p:cSldViewPr snapToGrid="0">
      <p:cViewPr>
        <p:scale>
          <a:sx n="150" d="100"/>
          <a:sy n="150" d="100"/>
        </p:scale>
        <p:origin x="1254" y="10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3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ssimus/OtusPostgresql2024/tree/main/FinalProject" TargetMode="External"/><Relationship Id="rId7" Type="http://schemas.openxmlformats.org/officeDocument/2006/relationships/hyperlink" Target="https://systemd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ansible.com/ansible/latest/index.html" TargetMode="External"/><Relationship Id="rId5" Type="http://schemas.openxmlformats.org/officeDocument/2006/relationships/hyperlink" Target="https://grafana.com/docs/grafana/latest/" TargetMode="External"/><Relationship Id="rId4" Type="http://schemas.openxmlformats.org/officeDocument/2006/relationships/hyperlink" Target="https://prometheus.io/docs/introduction/overview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37975" y="2286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4" y="553500"/>
            <a:ext cx="6577275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4" y="1960144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Настройка облачной инфраструктуры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Ansible</a:t>
            </a:r>
            <a:endParaRPr lang="ru-RU" sz="2400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21678" y="529353"/>
            <a:ext cx="638872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для администраторов баз данных и разработчиков</a:t>
            </a:r>
            <a:endParaRPr sz="16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737" y="3183356"/>
            <a:ext cx="1209300" cy="175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1214696" y="684579"/>
            <a:ext cx="66938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851390" y="2323341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5571690" y="2323341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1359692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5079994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Тема: </a:t>
            </a:r>
            <a:r>
              <a:rPr lang="ru-RU" sz="2000" dirty="0"/>
              <a:t>Настройка облачной инфраструктуры </a:t>
            </a:r>
            <a:r>
              <a:rPr lang="ru-RU" sz="2000" dirty="0" err="1"/>
              <a:t>PostgreSQL</a:t>
            </a:r>
            <a:r>
              <a:rPr lang="ru-RU" sz="2000" dirty="0"/>
              <a:t> с использованием </a:t>
            </a:r>
            <a:r>
              <a:rPr lang="ru-RU" sz="2000" dirty="0" err="1"/>
              <a:t>Ansible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77929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Кириллов Антон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377929" y="3122226"/>
            <a:ext cx="53373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«КЭПТ»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Техническая поддержка приложений и БД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Подготовка инфраструктуры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CI/CD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9BF068-A95F-4CA4-8F4D-C363D134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" y="2337048"/>
            <a:ext cx="2475187" cy="2475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601535675"/>
              </p:ext>
            </p:extLst>
          </p:nvPr>
        </p:nvGraphicFramePr>
        <p:xfrm>
          <a:off x="891540" y="1979325"/>
          <a:ext cx="7239000" cy="213345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playbooks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всех этапов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основного кластера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VM1: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timeweb.cloud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реплики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VM2: cloud.ru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мониторинга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(Docker)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VM2: cloud.ru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бэкапирования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средствами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VM2: cloud.ru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12250" y="1013453"/>
            <a:ext cx="797125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настроить процесс деплоя инфраструктуры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17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использованием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Ansible.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Настроить Репликацию. Настроить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бэкапирование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по расписанию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471191251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автоматизации процессов деплоя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Prometheus, Grafana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 и визуализация метрик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подсистема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работы 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контейнеризации приложений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DeepSeek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(AI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чат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 descr="Контур ангельского лица со сплошной заливкой">
            <a:extLst>
              <a:ext uri="{FF2B5EF4-FFF2-40B4-BE49-F238E27FC236}">
                <a16:creationId xmlns:a16="http://schemas.microsoft.com/office/drawing/2014/main" id="{5DBEBD91-E362-4843-B831-71F75805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0853" y="3690865"/>
            <a:ext cx="42672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EC216-87BE-47F9-B194-23580C2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895350"/>
            <a:ext cx="72485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Ссылки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1633218425"/>
              </p:ext>
            </p:extLst>
          </p:nvPr>
        </p:nvGraphicFramePr>
        <p:xfrm>
          <a:off x="141563" y="1692323"/>
          <a:ext cx="7239000" cy="1565626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Github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репозиторий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проекта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Prometheus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Grafana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Ansible</a:t>
                      </a: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Документация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Systemd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5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884858094"/>
              </p:ext>
            </p:extLst>
          </p:nvPr>
        </p:nvGraphicFramePr>
        <p:xfrm>
          <a:off x="437727" y="1053105"/>
          <a:ext cx="7239000" cy="2944188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Трудности при настройке репликации, связанные с правами.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 часов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- 10. Все темы применимы в основной работе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добавить сохранение бэкапов на локальном сервере компании, а также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плейбук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полного восстановления из бэкапа.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536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Углублять знания в области написания функций и процедур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885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301</Words>
  <Application>Microsoft Office PowerPoint</Application>
  <PresentationFormat>Экран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Настройка облачной инфраструктуры PostgreSQL с использованием Ansible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Ссылки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</dc:creator>
  <cp:lastModifiedBy>Антон Кириллов</cp:lastModifiedBy>
  <cp:revision>16</cp:revision>
  <dcterms:modified xsi:type="dcterms:W3CDTF">2025-02-17T18:37:50Z</dcterms:modified>
</cp:coreProperties>
</file>